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visma@boe.richmond.k12.ga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2E5D-D8D7-416F-8751-1B3BAD5702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Science Week At a Glance</a:t>
            </a:r>
            <a:br>
              <a:rPr lang="en-US" dirty="0"/>
            </a:br>
            <a:r>
              <a:rPr lang="en-US" dirty="0"/>
              <a:t>October 31 – November 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54921-6C43-4ED8-B6B6-F350B201F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9751"/>
          </a:xfrm>
        </p:spPr>
        <p:txBody>
          <a:bodyPr/>
          <a:lstStyle/>
          <a:p>
            <a:r>
              <a:rPr lang="en-US" dirty="0"/>
              <a:t>Mr. Davis 8</a:t>
            </a:r>
            <a:r>
              <a:rPr lang="en-US" baseline="30000" dirty="0"/>
              <a:t>th</a:t>
            </a:r>
            <a:r>
              <a:rPr lang="en-US" dirty="0"/>
              <a:t> Grade Science</a:t>
            </a:r>
          </a:p>
          <a:p>
            <a:r>
              <a:rPr lang="en-US" dirty="0"/>
              <a:t>Contact Information: </a:t>
            </a:r>
            <a:r>
              <a:rPr lang="en-US" dirty="0">
                <a:hlinkClick r:id="rId2"/>
              </a:rPr>
              <a:t>Davisma@boe.Richmond.k12.ga.us</a:t>
            </a:r>
            <a:endParaRPr lang="en-US" dirty="0"/>
          </a:p>
          <a:p>
            <a:r>
              <a:rPr lang="en-US" b="1" u="sng" dirty="0"/>
              <a:t>Content of this WAG are subject to change based on in class progress</a:t>
            </a:r>
          </a:p>
        </p:txBody>
      </p:sp>
    </p:spTree>
    <p:extLst>
      <p:ext uri="{BB962C8B-B14F-4D97-AF65-F5344CB8AC3E}">
        <p14:creationId xmlns:p14="http://schemas.microsoft.com/office/powerpoint/2010/main" val="244968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842F-3071-450F-A643-C3440A59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CDBCF-8BA6-4DAE-A71D-F382EAE5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the periodic table used to classify and provide information about all known elements?</a:t>
            </a:r>
          </a:p>
        </p:txBody>
      </p:sp>
    </p:spTree>
    <p:extLst>
      <p:ext uri="{BB962C8B-B14F-4D97-AF65-F5344CB8AC3E}">
        <p14:creationId xmlns:p14="http://schemas.microsoft.com/office/powerpoint/2010/main" val="157492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EEDCD-5D58-414B-882C-78609BD2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October 31st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FBE02-AA88-4EDD-9182-909FCB114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Discuss what we know about the Periodic Table</a:t>
            </a:r>
          </a:p>
          <a:p>
            <a:endParaRPr lang="en-US" dirty="0"/>
          </a:p>
          <a:p>
            <a:r>
              <a:rPr lang="en-US" dirty="0"/>
              <a:t>Work Session/Closing: Chapter 10 Lesson 1 (Periodic Table) </a:t>
            </a:r>
          </a:p>
          <a:p>
            <a:endParaRPr lang="en-US" dirty="0"/>
          </a:p>
          <a:p>
            <a:pPr algn="ctr"/>
            <a:r>
              <a:rPr lang="en-US" dirty="0"/>
              <a:t>Homework: Review Vocabulary words in Chap 10, Lesson 2</a:t>
            </a:r>
          </a:p>
        </p:txBody>
      </p:sp>
    </p:spTree>
    <p:extLst>
      <p:ext uri="{BB962C8B-B14F-4D97-AF65-F5344CB8AC3E}">
        <p14:creationId xmlns:p14="http://schemas.microsoft.com/office/powerpoint/2010/main" val="256175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F4CEA-9632-4C08-8B3D-76F644FA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November 1st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7840-60FB-4E01-B6A0-446B0D56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Review Chap 10 Lesson 1</a:t>
            </a:r>
          </a:p>
          <a:p>
            <a:endParaRPr lang="en-US" dirty="0"/>
          </a:p>
          <a:p>
            <a:r>
              <a:rPr lang="en-US" dirty="0"/>
              <a:t>Work Session: 1. Textbook pages 331 – 338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r>
              <a:rPr lang="en-US" dirty="0"/>
              <a:t>Closing: Discussion</a:t>
            </a:r>
          </a:p>
          <a:p>
            <a:endParaRPr lang="en-US" dirty="0"/>
          </a:p>
          <a:p>
            <a:pPr algn="ctr"/>
            <a:r>
              <a:rPr lang="en-US" dirty="0"/>
              <a:t>Homework: None</a:t>
            </a:r>
          </a:p>
        </p:txBody>
      </p:sp>
    </p:spTree>
    <p:extLst>
      <p:ext uri="{BB962C8B-B14F-4D97-AF65-F5344CB8AC3E}">
        <p14:creationId xmlns:p14="http://schemas.microsoft.com/office/powerpoint/2010/main" val="185629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86CB-DD4D-4174-BB4C-A3890B94A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Wednesday: November 2nd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DC105-139B-478D-985C-5F405A7A0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Review Workbook Vocabulary (pg. 314)</a:t>
            </a:r>
          </a:p>
          <a:p>
            <a:endParaRPr lang="en-US" dirty="0"/>
          </a:p>
          <a:p>
            <a:r>
              <a:rPr lang="en-US" dirty="0"/>
              <a:t>Work Session: Discuss Chapter 10 Lesson 2 </a:t>
            </a:r>
          </a:p>
          <a:p>
            <a:endParaRPr lang="en-US" dirty="0"/>
          </a:p>
          <a:p>
            <a:r>
              <a:rPr lang="en-US" dirty="0"/>
              <a:t>Closing: Create Quiz Questions &amp; Answers; Chap 10, Lesson 1</a:t>
            </a:r>
          </a:p>
          <a:p>
            <a:endParaRPr lang="en-US" dirty="0"/>
          </a:p>
          <a:p>
            <a:pPr algn="ctr"/>
            <a:r>
              <a:rPr lang="en-US" dirty="0"/>
              <a:t>Homework: Study for Quiz Tomorrow </a:t>
            </a:r>
          </a:p>
        </p:txBody>
      </p:sp>
    </p:spTree>
    <p:extLst>
      <p:ext uri="{BB962C8B-B14F-4D97-AF65-F5344CB8AC3E}">
        <p14:creationId xmlns:p14="http://schemas.microsoft.com/office/powerpoint/2010/main" val="122919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B4F9-F353-4DA3-B0BC-54BAC44F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Thursday: November 3rd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4B37-00A0-4B03-BA43-AC1B4607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Quiz Review</a:t>
            </a:r>
          </a:p>
          <a:p>
            <a:endParaRPr lang="en-US" dirty="0"/>
          </a:p>
          <a:p>
            <a:r>
              <a:rPr lang="en-US" dirty="0"/>
              <a:t>Work Session: Take Quiz Chap10, Lesson 1</a:t>
            </a:r>
          </a:p>
          <a:p>
            <a:endParaRPr lang="en-US" dirty="0"/>
          </a:p>
          <a:p>
            <a:r>
              <a:rPr lang="en-US" dirty="0"/>
              <a:t>Closing: </a:t>
            </a:r>
          </a:p>
          <a:p>
            <a:endParaRPr lang="en-US" dirty="0"/>
          </a:p>
          <a:p>
            <a:pPr algn="ctr"/>
            <a:r>
              <a:rPr lang="en-US" dirty="0"/>
              <a:t>Homework: Review side Questions in Lesson 2</a:t>
            </a:r>
          </a:p>
        </p:txBody>
      </p:sp>
    </p:spTree>
    <p:extLst>
      <p:ext uri="{BB962C8B-B14F-4D97-AF65-F5344CB8AC3E}">
        <p14:creationId xmlns:p14="http://schemas.microsoft.com/office/powerpoint/2010/main" val="359586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3A8E-4027-46FC-9101-F0B4E8C8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Friday: November 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97C46-2C77-449C-BB82-5C6B8E4AC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Quiz Discussion/ Review</a:t>
            </a:r>
          </a:p>
          <a:p>
            <a:endParaRPr lang="en-US" dirty="0"/>
          </a:p>
          <a:p>
            <a:r>
              <a:rPr lang="en-US" dirty="0"/>
              <a:t>Work Session: Complete Workbook pages thru pg. 304</a:t>
            </a:r>
          </a:p>
          <a:p>
            <a:endParaRPr lang="en-US" dirty="0"/>
          </a:p>
          <a:p>
            <a:r>
              <a:rPr lang="en-US" dirty="0"/>
              <a:t>Closing: Q&amp;A Session</a:t>
            </a:r>
          </a:p>
          <a:p>
            <a:endParaRPr lang="en-US" dirty="0"/>
          </a:p>
          <a:p>
            <a:pPr algn="ctr"/>
            <a:r>
              <a:rPr lang="en-US" dirty="0"/>
              <a:t>Homework: Chap 10</a:t>
            </a:r>
            <a:r>
              <a:rPr lang="en-US"/>
              <a:t>, Lesson 2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81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E2C3CC080A3047AED44A3261D3EE45" ma:contentTypeVersion="2" ma:contentTypeDescription="Create a new document." ma:contentTypeScope="" ma:versionID="6867537633443ee6e039479ba0684389">
  <xsd:schema xmlns:xsd="http://www.w3.org/2001/XMLSchema" xmlns:xs="http://www.w3.org/2001/XMLSchema" xmlns:p="http://schemas.microsoft.com/office/2006/metadata/properties" xmlns:ns3="05138e35-247b-4774-b224-00ac4e94811a" targetNamespace="http://schemas.microsoft.com/office/2006/metadata/properties" ma:root="true" ma:fieldsID="f32da1525bc7a1db72bfb33a172e5976" ns3:_="">
    <xsd:import namespace="05138e35-247b-4774-b224-00ac4e9481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38e35-247b-4774-b224-00ac4e948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248081-D0EF-4466-8B37-CB35D74C1C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38e35-247b-4774-b224-00ac4e948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CC1EEC-5269-4ED8-A818-A030BF6307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A8CF70-540D-4A77-AD44-CC2CCFC026E5}">
  <ds:schemaRefs>
    <ds:schemaRef ds:uri="http://schemas.microsoft.com/office/2006/metadata/properties"/>
    <ds:schemaRef ds:uri="05138e35-247b-4774-b224-00ac4e94811a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144</TotalTime>
  <Words>234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Science Week At a Glance October 31 – November 04</vt:lpstr>
      <vt:lpstr>Essential Question:</vt:lpstr>
      <vt:lpstr>Monday: October 31st </vt:lpstr>
      <vt:lpstr>Tuesday: November 1st </vt:lpstr>
      <vt:lpstr>Wednesday: November 2nd</vt:lpstr>
      <vt:lpstr>Thursday: November 3rd </vt:lpstr>
      <vt:lpstr>Friday: November 4th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Week At a Glance October 24 - 28</dc:title>
  <dc:creator>Woo, Nicholas</dc:creator>
  <cp:lastModifiedBy>Davis, Marc</cp:lastModifiedBy>
  <cp:revision>12</cp:revision>
  <dcterms:created xsi:type="dcterms:W3CDTF">2022-10-25T14:00:48Z</dcterms:created>
  <dcterms:modified xsi:type="dcterms:W3CDTF">2022-10-30T23:54:57Z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0x01010086E2C3CC080A3047AED44A3261D3EE45</vt:lpwstr>
  </property>
</Properties>
</file>